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8" r:id="rId1"/>
    <p:sldMasterId id="2147483733" r:id="rId2"/>
    <p:sldMasterId id="2147483725" r:id="rId3"/>
  </p:sldMasterIdLst>
  <p:sldIdLst>
    <p:sldId id="264" r:id="rId4"/>
    <p:sldId id="256" r:id="rId5"/>
    <p:sldId id="259" r:id="rId6"/>
    <p:sldId id="263" r:id="rId7"/>
    <p:sldId id="260" r:id="rId8"/>
    <p:sldId id="266" r:id="rId9"/>
    <p:sldId id="265" r:id="rId10"/>
    <p:sldId id="267" r:id="rId1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 varScale="1">
        <p:scale>
          <a:sx n="100" d="100"/>
          <a:sy n="100" d="100"/>
        </p:scale>
        <p:origin x="70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CA5B9-E13D-9746-B5C0-5CF980C8F1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2C57FC-672E-7541-B6D8-2A00224E773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452702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692AB6-6D97-EB48-AAD5-41FBB7BDE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0C9C85-0516-B04C-A539-D7402B77AC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741364"/>
            <a:ext cx="4629150" cy="309040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938593-7A02-0841-A979-9A72213B1E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107823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84157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6888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D9F752-847A-7C48-8481-D0DA79BC93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751C80-3961-AD44-B9E5-6C230E4659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69219"/>
            <a:ext cx="7886700" cy="274993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77719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DC050-74C6-3C42-A7B8-310A0C261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11B6A0-C248-E747-8DB4-B720C70D8E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9" y="1260872"/>
            <a:ext cx="3868737" cy="617934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A28AE0-9847-A440-9CC6-9C655B430A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9" y="1878807"/>
            <a:ext cx="3868737" cy="22316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66F4FF3-9B7E-FA40-89C6-CDC2E73016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788" cy="617934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470BB0A-74A1-D248-8583-E91B461997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7"/>
            <a:ext cx="3887788" cy="22316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1724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B75EAD-67D8-A048-8E94-49D907A65E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41074" y="342900"/>
            <a:ext cx="427586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0889D1-C44A-9D46-AAF9-D14333B408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0"/>
            <a:ext cx="3997234" cy="484196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93F16A-DCC8-A642-A5D2-9D9B9136D2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241074" y="1543050"/>
            <a:ext cx="4275865" cy="243676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96683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B75EAD-67D8-A048-8E94-49D907A65E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7498" y="1724891"/>
            <a:ext cx="4145694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0889D1-C44A-9D46-AAF9-D14333B408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67891" y="468247"/>
            <a:ext cx="3786395" cy="245679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93F16A-DCC8-A642-A5D2-9D9B9136D2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7890" y="3017520"/>
            <a:ext cx="8045300" cy="99621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87596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5"/>
            <a:ext cx="7886700" cy="99417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accent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127710"/>
          </a:xfrm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defRPr>
                <a:solidFill>
                  <a:srgbClr val="000000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rgbClr val="000000"/>
                </a:solidFill>
              </a:defRPr>
            </a:lvl2pPr>
            <a:lvl3pPr>
              <a:buClr>
                <a:schemeClr val="accent1"/>
              </a:buClr>
              <a:defRPr>
                <a:solidFill>
                  <a:srgbClr val="000000"/>
                </a:solidFill>
              </a:defRPr>
            </a:lvl3pPr>
            <a:lvl4pPr>
              <a:buClr>
                <a:schemeClr val="accent1"/>
              </a:buClr>
              <a:defRPr>
                <a:solidFill>
                  <a:srgbClr val="000000"/>
                </a:solidFill>
              </a:defRPr>
            </a:lvl4pPr>
            <a:lvl5pPr>
              <a:buClr>
                <a:schemeClr val="accent1"/>
              </a:buCl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accent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7920187F-722B-0041-BBBB-103E38950A12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629150" y="1878806"/>
            <a:ext cx="3868340" cy="2127710"/>
          </a:xfrm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defRPr>
                <a:solidFill>
                  <a:srgbClr val="000000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rgbClr val="000000"/>
                </a:solidFill>
              </a:defRPr>
            </a:lvl2pPr>
            <a:lvl3pPr>
              <a:buClr>
                <a:schemeClr val="accent1"/>
              </a:buClr>
              <a:defRPr>
                <a:solidFill>
                  <a:srgbClr val="000000"/>
                </a:solidFill>
              </a:defRPr>
            </a:lvl3pPr>
            <a:lvl4pPr>
              <a:buClr>
                <a:schemeClr val="accent1"/>
              </a:buClr>
              <a:defRPr>
                <a:solidFill>
                  <a:srgbClr val="000000"/>
                </a:solidFill>
              </a:defRPr>
            </a:lvl4pPr>
            <a:lvl5pPr>
              <a:buClr>
                <a:schemeClr val="accent1"/>
              </a:buCl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35982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164C8E-2467-6C49-B0AD-E1BE11DA48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606242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58055F-26C9-3246-ABD5-92AD47C6FEC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43000" y="2466793"/>
            <a:ext cx="6858000" cy="755378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721291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ACC20-5E62-0345-982E-8C9541E8EC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820D0A-7496-BE4C-85E7-38D1220659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6526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2489A6-1FED-AE4F-BD3B-0ABBE9774A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A531DC-FC18-CD45-A617-C95E30F18F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550978-0E72-1945-9863-2D74EF1520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1595121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3262CE0-E8B6-FC48-A618-0541F84B34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71C3FE-3BE7-D040-AAD4-9A62B0655C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9601"/>
            <a:ext cx="3887788" cy="1595120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181147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73B513-E7D6-B04C-B4F4-EE311DF8E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310569-EF29-1D40-A133-D06759692F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27063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96257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3" r:id="rId3"/>
    <p:sldLayoutId id="2147483677" r:id="rId4"/>
    <p:sldLayoutId id="2147483678" r:id="rId5"/>
    <p:sldLayoutId id="2147483724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 panose="020B0604020202020204" pitchFamily="34" charset="0"/>
        <a:buChar char="•"/>
        <a:defRPr sz="2800" kern="1200">
          <a:solidFill>
            <a:srgbClr val="000000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24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957077D-1EC1-304F-8CD7-ED52AB2CE0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1BF993-881B-A248-9115-4E703D2EDD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22266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65775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8" r:id="rId3"/>
    <p:sldLayoutId id="2147483741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 panose="020B0604020202020204" pitchFamily="34" charset="0"/>
        <a:buChar char="•"/>
        <a:defRPr sz="2800" kern="1200">
          <a:solidFill>
            <a:srgbClr val="000000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24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9356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527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09CE507-4699-6246-A4CA-CDA1DCE1B6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2A3C49DE-F9E5-A242-B300-2EC755F74EFE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 l="22493" r="21946"/>
          <a:stretch/>
        </p:blipFill>
        <p:spPr>
          <a:xfrm>
            <a:off x="0" y="0"/>
            <a:ext cx="4021810" cy="4831963"/>
          </a:xfr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1C6B717-41C3-4647-859F-5CEB79402394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6715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713C8F0-B45C-1C45-9831-781356565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E2D63A68-EF86-1D4A-8B3B-5F9519982A30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>
            <a:off x="567890" y="434513"/>
            <a:ext cx="3735794" cy="2490530"/>
          </a:xfr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878CFBF-39AA-EC43-A396-46B8CF5FD035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768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844A40-1485-CE4E-A6FF-DA6AD1A22B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6AFCFF-620A-F84D-AF22-A33DDD3522A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A2D16E-6D22-4E4C-9634-C44E5591461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BFD5356-745D-E547-AC8A-1D4FF28F59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75615EA-85F7-1941-BC1B-93EC5D0E27A2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463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7625DA-9DB0-5D41-A840-2EFB8B9A9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4766D9-BBF7-914D-8F8E-FB0C8675D5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665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BFB64E-1FBC-254B-83BD-58C22B5CC9E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B499D71-83E3-0F43-9881-0F8AACC7A9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6919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5D0EE7B-BD2C-544A-9821-E136F0D41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8797D1E-EA2A-004E-824E-6D0A635BEF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9574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0EC793-BB6E-204F-B68C-AB637B5C51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6E7123-31B0-634B-B6D0-CCD1F63430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96B9E4-FB0C-9443-BE1D-88B3E1187E1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7ED47F-D44A-554F-A53B-B1C712D78A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CE72989-AE45-1D4B-A705-4AAD7249F42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411161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NLSW">
      <a:dk1>
        <a:srgbClr val="5F4D93"/>
      </a:dk1>
      <a:lt1>
        <a:srgbClr val="FFFFFF"/>
      </a:lt1>
      <a:dk2>
        <a:srgbClr val="EA5151"/>
      </a:dk2>
      <a:lt2>
        <a:srgbClr val="FFFFFF"/>
      </a:lt2>
      <a:accent1>
        <a:srgbClr val="EA5151"/>
      </a:accent1>
      <a:accent2>
        <a:srgbClr val="5F4D93"/>
      </a:accent2>
      <a:accent3>
        <a:srgbClr val="A5A5A5"/>
      </a:accent3>
      <a:accent4>
        <a:srgbClr val="8871B1"/>
      </a:accent4>
      <a:accent5>
        <a:srgbClr val="F2C94C"/>
      </a:accent5>
      <a:accent6>
        <a:srgbClr val="FFFFFF"/>
      </a:accent6>
      <a:hlink>
        <a:srgbClr val="000000"/>
      </a:hlink>
      <a:folHlink>
        <a:srgbClr val="7F7F7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Custom Design">
  <a:themeElements>
    <a:clrScheme name="NLSW">
      <a:dk1>
        <a:srgbClr val="5F4D93"/>
      </a:dk1>
      <a:lt1>
        <a:srgbClr val="FFFFFF"/>
      </a:lt1>
      <a:dk2>
        <a:srgbClr val="EA5151"/>
      </a:dk2>
      <a:lt2>
        <a:srgbClr val="FFFFFF"/>
      </a:lt2>
      <a:accent1>
        <a:srgbClr val="EA5151"/>
      </a:accent1>
      <a:accent2>
        <a:srgbClr val="5F4D93"/>
      </a:accent2>
      <a:accent3>
        <a:srgbClr val="A5A5A5"/>
      </a:accent3>
      <a:accent4>
        <a:srgbClr val="8871B1"/>
      </a:accent4>
      <a:accent5>
        <a:srgbClr val="F2C94C"/>
      </a:accent5>
      <a:accent6>
        <a:srgbClr val="FFFFFF"/>
      </a:accent6>
      <a:hlink>
        <a:srgbClr val="000000"/>
      </a:hlink>
      <a:folHlink>
        <a:srgbClr val="7F7F7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207</TotalTime>
  <Words>0</Words>
  <Application>Microsoft Office PowerPoint</Application>
  <PresentationFormat>On-screen Show (16:9)</PresentationFormat>
  <Paragraphs>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1_Custom Design</vt:lpstr>
      <vt:lpstr>2_Custom Design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LCMS 2021 National Lutheran Schools Week — PowerPoint Presentation Slides — 16:9 Format</dc:title>
  <dc:subject>LCMS 2021 National Lutheran Schools Week — PowerPoint Presentation Slides — 16:9 Format</dc:subject>
  <dc:creator>The Lutheran Church—Missouri Synod</dc:creator>
  <cp:lastModifiedBy>Keup, Paul</cp:lastModifiedBy>
  <cp:revision>13</cp:revision>
  <dcterms:created xsi:type="dcterms:W3CDTF">2020-04-13T15:49:22Z</dcterms:created>
  <dcterms:modified xsi:type="dcterms:W3CDTF">2020-05-28T16:36:40Z</dcterms:modified>
</cp:coreProperties>
</file>